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8" r:id="rId4"/>
    <p:sldId id="259" r:id="rId5"/>
    <p:sldId id="282" r:id="rId6"/>
    <p:sldId id="261" r:id="rId7"/>
    <p:sldId id="262" r:id="rId8"/>
    <p:sldId id="273" r:id="rId9"/>
    <p:sldId id="274" r:id="rId10"/>
    <p:sldId id="264" r:id="rId11"/>
    <p:sldId id="265" r:id="rId12"/>
    <p:sldId id="267" r:id="rId13"/>
    <p:sldId id="268" r:id="rId14"/>
    <p:sldId id="270" r:id="rId15"/>
    <p:sldId id="277" r:id="rId16"/>
    <p:sldId id="279" r:id="rId17"/>
    <p:sldId id="271" r:id="rId18"/>
    <p:sldId id="272" r:id="rId19"/>
    <p:sldId id="286" r:id="rId20"/>
    <p:sldId id="281" r:id="rId21"/>
    <p:sldId id="287" r:id="rId22"/>
    <p:sldId id="288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9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1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0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2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5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7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9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6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5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6E5FD-12DA-4B11-9A3C-02A47B9136B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42420-5D13-4BA9-AEF8-EEE6A187D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7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2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3.png"/><Relationship Id="rId4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01" y="238125"/>
            <a:ext cx="7058797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ℓ=±1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blipFill>
                <a:blip r:embed="rId3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9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120"/>
            <a:ext cx="12192000" cy="3175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74" y="333375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 defect on a 2D grating: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24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ℓ=±1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blipFill>
                <a:blip r:embed="rId3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0162"/>
            <a:ext cx="12188378" cy="483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7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1D grating; 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ℓ=±1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blipFill>
                <a:blip r:embed="rId4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oint defect on 1D grating_OA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83253"/>
            <a:ext cx="12192000" cy="50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3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1D grating; 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blipFill>
                <a:blip r:embed="rId4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oint defect on 1D grating_OAM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77937"/>
            <a:ext cx="12192000" cy="50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274" y="333375"/>
                <a:ext cx="5238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1D gratings with a gap; 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ℓ=±1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4" y="333375"/>
                <a:ext cx="5238751" cy="369332"/>
              </a:xfrm>
              <a:prstGeom prst="rect">
                <a:avLst/>
              </a:prstGeom>
              <a:blipFill>
                <a:blip r:embed="rId5"/>
                <a:stretch>
                  <a:fillRect l="-9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oint defect on 2 1D gratings with a gap_OA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74210"/>
            <a:ext cx="12192000" cy="50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5274" y="333375"/>
                <a:ext cx="52387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Two 1D gratings with a gap; 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4" y="333375"/>
                <a:ext cx="5238751" cy="369332"/>
              </a:xfrm>
              <a:prstGeom prst="rect">
                <a:avLst/>
              </a:prstGeom>
              <a:blipFill>
                <a:blip r:embed="rId4"/>
                <a:stretch>
                  <a:fillRect l="-93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oint defect on 2 1D gratings with a gap_OAM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74207"/>
            <a:ext cx="12192000" cy="50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7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n-US" dirty="0" smtClean="0"/>
                  <a:t>D grating; 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ℓ=±1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blipFill>
                <a:blip r:embed="rId4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oint defect on 2D grating_OA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74140"/>
            <a:ext cx="12192000" cy="50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6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2D grating; 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ℓ=±2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blipFill>
                <a:blip r:embed="rId4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oint defect on 2D grating_OAM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73313"/>
            <a:ext cx="12192000" cy="50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int defect on 2D grating_OAM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3313"/>
            <a:ext cx="12192000" cy="5037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2D grating; 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4" y="333375"/>
                <a:ext cx="3533775" cy="369332"/>
              </a:xfrm>
              <a:prstGeom prst="rect">
                <a:avLst/>
              </a:prstGeom>
              <a:blipFill>
                <a:blip r:embed="rId5"/>
                <a:stretch>
                  <a:fillRect l="-13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2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275" y="33337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Simulation workflow: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79" y="1066800"/>
            <a:ext cx="11720296" cy="46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7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5275" y="33337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Simulation workflow: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5" r="46760" b="-1"/>
          <a:stretch/>
        </p:blipFill>
        <p:spPr>
          <a:xfrm>
            <a:off x="-285750" y="1590675"/>
            <a:ext cx="3009900" cy="2493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0" t="54776"/>
          <a:stretch/>
        </p:blipFill>
        <p:spPr>
          <a:xfrm>
            <a:off x="-95251" y="4164496"/>
            <a:ext cx="2957898" cy="2483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" t="7259" r="50540" b="53751"/>
          <a:stretch/>
        </p:blipFill>
        <p:spPr>
          <a:xfrm>
            <a:off x="10448925" y="0"/>
            <a:ext cx="1828800" cy="1666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2" r="8282"/>
          <a:stretch/>
        </p:blipFill>
        <p:spPr>
          <a:xfrm>
            <a:off x="2555274" y="2714783"/>
            <a:ext cx="2347826" cy="2315964"/>
          </a:xfrm>
          <a:prstGeom prst="rect">
            <a:avLst/>
          </a:prstGeom>
        </p:spPr>
      </p:pic>
      <p:sp>
        <p:nvSpPr>
          <p:cNvPr id="13" name="Multiply 12"/>
          <p:cNvSpPr/>
          <p:nvPr/>
        </p:nvSpPr>
        <p:spPr>
          <a:xfrm>
            <a:off x="2393349" y="3677503"/>
            <a:ext cx="323850" cy="39052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9680" y="1221343"/>
            <a:ext cx="162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OAM beam +1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9680" y="3754957"/>
            <a:ext cx="162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OAM beam -1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99607" y="2468046"/>
            <a:ext cx="162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4903100" y="3780432"/>
            <a:ext cx="285126" cy="18466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863344" y="3448878"/>
                <a:ext cx="3745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344" y="3448878"/>
                <a:ext cx="3745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55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30162"/>
            <a:ext cx="12192000" cy="4883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blipFill>
                <a:blip r:embed="rId3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4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138"/>
            <a:ext cx="12208042" cy="48323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blipFill>
                <a:blip r:embed="rId3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86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blipFill>
                <a:blip r:embed="rId2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738"/>
            <a:ext cx="12192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120"/>
            <a:ext cx="12192000" cy="3175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74" y="333375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 defect on a flat substrate: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7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ℓ=±1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blipFill>
                <a:blip r:embed="rId4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oint defect on flat substrate_OA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63569"/>
            <a:ext cx="12192000" cy="50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7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int defect on flat substrate_OAM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3569"/>
            <a:ext cx="12192000" cy="5037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blipFill>
                <a:blip r:embed="rId5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76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120"/>
            <a:ext cx="12192000" cy="3175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74" y="333375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 defect on a 1D grating: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ℓ=±1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blipFill>
                <a:blip r:embed="rId3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9138"/>
            <a:ext cx="12192000" cy="48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120"/>
            <a:ext cx="12192000" cy="31757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274" y="333375"/>
            <a:ext cx="412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 defect in between  two 1D gratings: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OAM Beams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ℓ=±1</m:t>
                    </m:r>
                  </m:oMath>
                </a14:m>
                <a:r>
                  <a:rPr lang="en-US" dirty="0" smtClean="0"/>
                  <a:t>):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333375"/>
                <a:ext cx="2781300" cy="369332"/>
              </a:xfrm>
              <a:prstGeom prst="rect">
                <a:avLst/>
              </a:prstGeom>
              <a:blipFill>
                <a:blip r:embed="rId3"/>
                <a:stretch>
                  <a:fillRect l="-175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738"/>
            <a:ext cx="12193366" cy="49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9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186</Words>
  <Application>Microsoft Office PowerPoint</Application>
  <PresentationFormat>Widescreen</PresentationFormat>
  <Paragraphs>26</Paragraphs>
  <Slides>23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BIN</dc:creator>
  <cp:lastModifiedBy>WANG BIN</cp:lastModifiedBy>
  <cp:revision>23</cp:revision>
  <dcterms:created xsi:type="dcterms:W3CDTF">2019-09-17T06:03:57Z</dcterms:created>
  <dcterms:modified xsi:type="dcterms:W3CDTF">2019-09-17T19:30:49Z</dcterms:modified>
</cp:coreProperties>
</file>